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764942" y="195863"/>
            <a:ext cx="1772680" cy="66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三月九日</a:t>
            </a:r>
            <a:endParaRPr lang="nl-NL" altLang="zh-TW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654F7EE-C44E-42A7-BD7B-2652117C1A6C}"/>
              </a:ext>
            </a:extLst>
          </p:cNvPr>
          <p:cNvSpPr/>
          <p:nvPr/>
        </p:nvSpPr>
        <p:spPr>
          <a:xfrm>
            <a:off x="3158449" y="1228397"/>
            <a:ext cx="85441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第十八課  亡羊補牢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各詞語寫一行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亡羊補牢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羊圈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無可奈何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修補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接受 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勸告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意見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差錯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及時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補救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完成第十八課作業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句子：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動作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決心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成語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偷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走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農夫  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晚餐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D.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讀默第十七課 詞語    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三月十六日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守株待兔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農夫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耕種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一頭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撞斷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不費氣力 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獲得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晚餐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9.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滿心歡喜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10.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鋤頭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11.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影子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12.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愚蠢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13.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腳踏實地    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14.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不勞而獲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※ 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測驗句子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: 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第</a:t>
            </a:r>
            <a:r>
              <a:rPr lang="en-US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13 - 18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課   </a:t>
            </a: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月</a:t>
            </a:r>
            <a:r>
              <a:rPr lang="en-US" altLang="zh-TW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23</a:t>
            </a:r>
            <a:r>
              <a:rPr lang="zh-TW" altLang="en-US" sz="20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</a:t>
            </a:r>
            <a:endParaRPr lang="nl-NL" altLang="zh-TW" sz="20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6188C7D-6B2C-BA23-32BA-11B8AF8DC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81"/>
            <a:ext cx="12192000" cy="684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141</Words>
  <Application>Microsoft Office PowerPoint</Application>
  <PresentationFormat>寬螢幕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DFKai-SB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59</cp:revision>
  <dcterms:created xsi:type="dcterms:W3CDTF">2021-09-27T08:40:27Z</dcterms:created>
  <dcterms:modified xsi:type="dcterms:W3CDTF">2024-03-10T04:11:27Z</dcterms:modified>
</cp:coreProperties>
</file>